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B3601D-8183-1AF7-D4E5-F198A75C1600}" v="201" dt="2020-06-09T18:17:40.125"/>
    <p1510:client id="{7FF753CF-D6B7-3C7A-8531-B1B0DA0423CB}" v="32" dt="2020-06-10T19:46:04.5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GDinev18@codingburgas.bg" TargetMode="External"/><Relationship Id="rId2" Type="http://schemas.openxmlformats.org/officeDocument/2006/relationships/hyperlink" Target="mailto:SNKolev18@codingburgas.b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hyperlink" Target="mailto:SRNikolov18@codingburgas.b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>
                <a:latin typeface="Times New Roman"/>
                <a:cs typeface="Times"/>
              </a:rPr>
              <a:t>String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91440" rIns="91440" bIns="91440" rtlCol="0" anchor="t">
            <a:normAutofit/>
          </a:bodyPr>
          <a:lstStyle/>
          <a:p>
            <a:pPr algn="r"/>
            <a:r>
              <a:rPr lang="en-US" noProof="1"/>
              <a:t>By: stoyan kolev, alexander dinev, simeon nikolov</a:t>
            </a:r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a sign&#10;&#10;Description generated with high confidence">
            <a:extLst>
              <a:ext uri="{FF2B5EF4-FFF2-40B4-BE49-F238E27FC236}">
                <a16:creationId xmlns:a16="http://schemas.microsoft.com/office/drawing/2014/main" id="{0B57E38B-7736-4F58-9408-42474D4C6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2669" y="643467"/>
            <a:ext cx="8626661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4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Thank you for your attention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Angel Face with Solid Fill">
            <a:extLst>
              <a:ext uri="{FF2B5EF4-FFF2-40B4-BE49-F238E27FC236}">
                <a16:creationId xmlns:a16="http://schemas.microsoft.com/office/drawing/2014/main" id="{6A57FBA8-ED2C-457D-B6AC-508417B453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4251" y="805583"/>
            <a:ext cx="4660762" cy="46607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615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4F891EB-ED45-44C3-95D6-FFB2EC07FA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A385B8-7C85-4CE0-AE3A-00EB627B34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145ED0-1CEC-47D6-BD5D-4B1ADAC54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05" y="804519"/>
            <a:ext cx="3241820" cy="44313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Team members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9AF263B-E208-40DF-A182-5193478DCF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45156" y="890353"/>
            <a:ext cx="0" cy="457200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B419C-2717-4B9B-85D3-1E4E652CE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7863" y="804520"/>
            <a:ext cx="6102559" cy="4431359"/>
          </a:xfrm>
        </p:spPr>
        <p:txBody>
          <a:bodyPr anchor="ctr">
            <a:normAutofit/>
          </a:bodyPr>
          <a:lstStyle/>
          <a:p>
            <a:r>
              <a:rPr lang="en-US" dirty="0"/>
              <a:t>Stoyan Kolev – Manager</a:t>
            </a:r>
          </a:p>
          <a:p>
            <a:r>
              <a:rPr lang="en-US" dirty="0">
                <a:hlinkClick r:id="rId2"/>
              </a:rPr>
              <a:t>SNKolev18@codingburgas.bg</a:t>
            </a:r>
            <a:endParaRPr lang="en-US" dirty="0"/>
          </a:p>
          <a:p>
            <a:r>
              <a:rPr lang="en-US" dirty="0"/>
              <a:t>Alexander Dinev – Developer</a:t>
            </a:r>
          </a:p>
          <a:p>
            <a:r>
              <a:rPr lang="en-US" dirty="0">
                <a:hlinkClick r:id="rId3"/>
              </a:rPr>
              <a:t>AGDinev18@codingburgas.bg</a:t>
            </a:r>
            <a:endParaRPr lang="en-US" dirty="0"/>
          </a:p>
          <a:p>
            <a:r>
              <a:rPr lang="en-US" dirty="0"/>
              <a:t>Simeon Nikolov – Designer</a:t>
            </a:r>
          </a:p>
          <a:p>
            <a:r>
              <a:rPr lang="en-US" dirty="0">
                <a:hlinkClick r:id="rId4"/>
              </a:rPr>
              <a:t>SRNikolov18@codingburgas.bg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C0100C-A457-45B1-8A8B-8740F43EC1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78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picture containing food, drawing&#10;&#10;Description generated with very high confidence">
            <a:extLst>
              <a:ext uri="{FF2B5EF4-FFF2-40B4-BE49-F238E27FC236}">
                <a16:creationId xmlns:a16="http://schemas.microsoft.com/office/drawing/2014/main" id="{CE813FC3-883F-4C71-8A46-E3A1E40A70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439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6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8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B269FF-A11B-48A7-8BC8-00940BC8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IDEA OF THE PROJECT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E4679C7-3EE1-41D4-984D-393D56694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7" y="1193800"/>
            <a:ext cx="4872758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We wanted to create a game, where the user is given a random word and he has to guess it by giving him a hint.</a:t>
            </a:r>
          </a:p>
        </p:txBody>
      </p:sp>
      <p:sp>
        <p:nvSpPr>
          <p:cNvPr id="24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846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661AB-D0AC-46FD-95FA-E4DACCC1D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Problems with the 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We met difficulties </a:t>
            </a:r>
            <a:r>
              <a:rPr lang="en-US" dirty="0" smtClean="0"/>
              <a:t>with writing and reading information in/from the files.  </a:t>
            </a:r>
            <a:r>
              <a:rPr lang="en-US" dirty="0"/>
              <a:t>Also some </a:t>
            </a:r>
            <a:r>
              <a:rPr lang="en-US" dirty="0">
                <a:ea typeface="+mn-lt"/>
                <a:cs typeface="+mn-lt"/>
              </a:rPr>
              <a:t>minor bugs which we cleared really quickly.</a:t>
            </a:r>
          </a:p>
        </p:txBody>
      </p:sp>
      <p:pic>
        <p:nvPicPr>
          <p:cNvPr id="3" name="Picture 4" descr="A picture containing black, yellow, man&#10;&#10;Description generated with very high confidence">
            <a:extLst>
              <a:ext uri="{FF2B5EF4-FFF2-40B4-BE49-F238E27FC236}">
                <a16:creationId xmlns:a16="http://schemas.microsoft.com/office/drawing/2014/main" id="{8A43532D-EE80-4581-BE0C-79AA85984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2085493"/>
            <a:ext cx="4960443" cy="331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 smtClean="0"/>
              <a:t>Part of The </a:t>
            </a:r>
            <a:r>
              <a:rPr lang="en-US" dirty="0"/>
              <a:t>code</a:t>
            </a: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https://media.discordapp.net/attachments/717686952127889429/721104947013222417/unknow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777" y="2050064"/>
            <a:ext cx="4558116" cy="424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717686952127889429/721105078034890864/unknow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0328" y="1081931"/>
            <a:ext cx="4729933" cy="469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10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5BE62-18E1-47C9-BCC6-3E7AD2E6F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USED TECHNOLOGIES</a:t>
            </a:r>
            <a:endParaRPr lang="en-US" dirty="0"/>
          </a:p>
        </p:txBody>
      </p:sp>
      <p:pic>
        <p:nvPicPr>
          <p:cNvPr id="7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14C3862-408F-469E-804A-183595229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7331" y="2111242"/>
            <a:ext cx="1714439" cy="1927316"/>
          </a:xfrm>
        </p:spPr>
      </p:pic>
      <p:pic>
        <p:nvPicPr>
          <p:cNvPr id="1026" name="Picture 2" descr="Visual Studio Logo Vector (.SVG) Free Downlo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4330" y="2260145"/>
            <a:ext cx="1600423" cy="162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PowerPoint обучение | ITrain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387" y="2368014"/>
            <a:ext cx="1568721" cy="140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Word актуална версия 2020 – Безплатно изтегляне и преглед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3108" y="2368015"/>
            <a:ext cx="1506583" cy="140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iscord - Friends, Communities, &amp; Gaming – Приложения в Google Play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85247" y="4312466"/>
            <a:ext cx="1258253" cy="125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icrosoft Teams Client updates – Robert J. Gate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500" y="4253025"/>
            <a:ext cx="1377134" cy="137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33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2C463C6F-0E69-4919-A0FB-66CC6383B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94" y="1924595"/>
            <a:ext cx="4243690" cy="3753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Advantages and disadvantages of the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5010181" cy="3450613"/>
          </a:xfrm>
        </p:spPr>
        <p:txBody>
          <a:bodyPr/>
          <a:lstStyle/>
          <a:p>
            <a:r>
              <a:rPr lang="en-US" dirty="0"/>
              <a:t>The advantages of the program:  You can play our game for free.  Also it’s funny, relaxing and you can learn some unfamiliar words. It can be used in school for education.</a:t>
            </a:r>
          </a:p>
          <a:p>
            <a:endParaRPr lang="en-US" dirty="0"/>
          </a:p>
          <a:p>
            <a:r>
              <a:rPr lang="en-US" dirty="0"/>
              <a:t>The disadvantage of the program: The memory isn’t allocated dynamically</a:t>
            </a:r>
          </a:p>
        </p:txBody>
      </p:sp>
    </p:spTree>
    <p:extLst>
      <p:ext uri="{BB962C8B-B14F-4D97-AF65-F5344CB8AC3E}">
        <p14:creationId xmlns:p14="http://schemas.microsoft.com/office/powerpoint/2010/main" val="365369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dirty="0"/>
              <a:t>Future ideas</a:t>
            </a:r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 dirty="0"/>
              <a:t>In the future we shall make a website from where you can </a:t>
            </a:r>
            <a:r>
              <a:rPr lang="en-US" dirty="0" smtClean="0"/>
              <a:t>play our </a:t>
            </a:r>
            <a:r>
              <a:rPr lang="en-US" dirty="0"/>
              <a:t>game.</a:t>
            </a:r>
          </a:p>
          <a:p>
            <a:r>
              <a:rPr lang="en-US" dirty="0"/>
              <a:t>We can make some changes like adding different game modes.</a:t>
            </a:r>
          </a:p>
          <a:p>
            <a:r>
              <a:rPr lang="en-US" dirty="0"/>
              <a:t>Make the games longer to play.</a:t>
            </a: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yellow, light, sitting, table&#10;&#10;Description generated with very high confidence">
            <a:extLst>
              <a:ext uri="{FF2B5EF4-FFF2-40B4-BE49-F238E27FC236}">
                <a16:creationId xmlns:a16="http://schemas.microsoft.com/office/drawing/2014/main" id="{6B5B23AC-245C-40B0-86D4-336EE0E30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2" r="2" b="2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12" name="Picture 18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20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250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algn="ctr"/>
            <a:r>
              <a:rPr lang="en-US" dirty="0" smtClean="0"/>
              <a:t>LETS CONTINUE WITH THE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859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219</TotalTime>
  <Words>191</Words>
  <Application>Microsoft Office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Times</vt:lpstr>
      <vt:lpstr>Times New Roman</vt:lpstr>
      <vt:lpstr>Gallery</vt:lpstr>
      <vt:lpstr>String project</vt:lpstr>
      <vt:lpstr>Team members</vt:lpstr>
      <vt:lpstr>IDEA OF THE PROJECT</vt:lpstr>
      <vt:lpstr>Problems with the project</vt:lpstr>
      <vt:lpstr>Part of The code</vt:lpstr>
      <vt:lpstr>USED TECHNOLOGIES</vt:lpstr>
      <vt:lpstr>Advantages and disadvantages of the program</vt:lpstr>
      <vt:lpstr>Future ideas</vt:lpstr>
      <vt:lpstr>LETS CONTINUE WITH THE CODE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Стоян Николаев Колев</cp:lastModifiedBy>
  <cp:revision>85</cp:revision>
  <dcterms:created xsi:type="dcterms:W3CDTF">2020-06-09T18:11:43Z</dcterms:created>
  <dcterms:modified xsi:type="dcterms:W3CDTF">2020-06-12T20:54:30Z</dcterms:modified>
</cp:coreProperties>
</file>

<file path=docProps/thumbnail.jpeg>
</file>